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56" r:id="rId2"/>
    <p:sldId id="293" r:id="rId3"/>
    <p:sldId id="290" r:id="rId4"/>
    <p:sldId id="262" r:id="rId5"/>
    <p:sldId id="271" r:id="rId6"/>
    <p:sldId id="289" r:id="rId7"/>
    <p:sldId id="285" r:id="rId8"/>
    <p:sldId id="269" r:id="rId9"/>
    <p:sldId id="288" r:id="rId10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922C3-C629-4589-92A5-5D1587029A5B}" v="226" dt="2026-01-13T13:09:57.269"/>
    <p1510:client id="{9B376136-353A-4B75-8295-1E8C422DF1F5}" v="464" dt="2026-01-13T13:08:04.678"/>
    <p1510:client id="{D54E3B7A-D5E5-F270-969F-69FD21B22351}" v="230" dt="2026-01-13T13:28:34.8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9B376136-353A-4B75-8295-1E8C422DF1F5}"/>
    <pc:docChg chg="modSld">
      <pc:chgData name="Guest User" userId="" providerId="Windows Live" clId="Web-{9B376136-353A-4B75-8295-1E8C422DF1F5}" dt="2026-01-13T13:08:04.678" v="430" actId="20577"/>
      <pc:docMkLst>
        <pc:docMk/>
      </pc:docMkLst>
      <pc:sldChg chg="addSp modSp">
        <pc:chgData name="Guest User" userId="" providerId="Windows Live" clId="Web-{9B376136-353A-4B75-8295-1E8C422DF1F5}" dt="2026-01-13T13:05:24.017" v="423"/>
        <pc:sldMkLst>
          <pc:docMk/>
          <pc:sldMk cId="922260413" sldId="262"/>
        </pc:sldMkLst>
        <pc:spChg chg="add mod">
          <ac:chgData name="Guest User" userId="" providerId="Windows Live" clId="Web-{9B376136-353A-4B75-8295-1E8C422DF1F5}" dt="2026-01-13T12:46:54.487" v="146" actId="1076"/>
          <ac:spMkLst>
            <pc:docMk/>
            <pc:sldMk cId="922260413" sldId="262"/>
            <ac:spMk id="3" creationId="{D98BDD40-128A-0145-42BB-1E853D73F3A7}"/>
          </ac:spMkLst>
        </pc:spChg>
        <pc:spChg chg="mod">
          <ac:chgData name="Guest User" userId="" providerId="Windows Live" clId="Web-{9B376136-353A-4B75-8295-1E8C422DF1F5}" dt="2026-01-13T12:48:13.788" v="193" actId="20577"/>
          <ac:spMkLst>
            <pc:docMk/>
            <pc:sldMk cId="922260413" sldId="262"/>
            <ac:spMk id="4" creationId="{8B082086-D0F8-245A-8722-5DA7E251E94D}"/>
          </ac:spMkLst>
        </pc:spChg>
        <pc:spChg chg="mod">
          <ac:chgData name="Guest User" userId="" providerId="Windows Live" clId="Web-{9B376136-353A-4B75-8295-1E8C422DF1F5}" dt="2026-01-13T12:46:30.173" v="138" actId="20577"/>
          <ac:spMkLst>
            <pc:docMk/>
            <pc:sldMk cId="922260413" sldId="262"/>
            <ac:spMk id="7" creationId="{7FCB0D60-15CD-9593-A67D-0AEDE28F99EB}"/>
          </ac:spMkLst>
        </pc:spChg>
        <pc:picChg chg="add">
          <ac:chgData name="Guest User" userId="" providerId="Windows Live" clId="Web-{9B376136-353A-4B75-8295-1E8C422DF1F5}" dt="2026-01-13T13:05:24.017" v="423"/>
          <ac:picMkLst>
            <pc:docMk/>
            <pc:sldMk cId="922260413" sldId="262"/>
            <ac:picMk id="9" creationId="{D22D6720-7865-BC7D-1FAE-D1B801C5969D}"/>
          </ac:picMkLst>
        </pc:picChg>
      </pc:sldChg>
      <pc:sldChg chg="modSp">
        <pc:chgData name="Guest User" userId="" providerId="Windows Live" clId="Web-{9B376136-353A-4B75-8295-1E8C422DF1F5}" dt="2026-01-13T12:49:59.386" v="357" actId="20577"/>
        <pc:sldMkLst>
          <pc:docMk/>
          <pc:sldMk cId="867832046" sldId="269"/>
        </pc:sldMkLst>
        <pc:spChg chg="mod">
          <ac:chgData name="Guest User" userId="" providerId="Windows Live" clId="Web-{9B376136-353A-4B75-8295-1E8C422DF1F5}" dt="2026-01-13T12:49:59.386" v="357" actId="20577"/>
          <ac:spMkLst>
            <pc:docMk/>
            <pc:sldMk cId="867832046" sldId="269"/>
            <ac:spMk id="2" creationId="{18966B83-B70D-4FD8-0368-2E257230E262}"/>
          </ac:spMkLst>
        </pc:spChg>
      </pc:sldChg>
      <pc:sldChg chg="modSp">
        <pc:chgData name="Guest User" userId="" providerId="Windows Live" clId="Web-{9B376136-353A-4B75-8295-1E8C422DF1F5}" dt="2026-01-13T12:44:01.348" v="37" actId="20577"/>
        <pc:sldMkLst>
          <pc:docMk/>
          <pc:sldMk cId="513648755" sldId="271"/>
        </pc:sldMkLst>
        <pc:spChg chg="mod">
          <ac:chgData name="Guest User" userId="" providerId="Windows Live" clId="Web-{9B376136-353A-4B75-8295-1E8C422DF1F5}" dt="2026-01-13T12:43:47.035" v="16" actId="20577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Guest User" userId="" providerId="Windows Live" clId="Web-{9B376136-353A-4B75-8295-1E8C422DF1F5}" dt="2026-01-13T12:43:50.566" v="17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Guest User" userId="" providerId="Windows Live" clId="Web-{9B376136-353A-4B75-8295-1E8C422DF1F5}" dt="2026-01-13T12:44:01.348" v="37" actId="20577"/>
          <ac:spMkLst>
            <pc:docMk/>
            <pc:sldMk cId="513648755" sldId="271"/>
            <ac:spMk id="4" creationId="{2BDE2FD1-BE90-258E-7DDB-89E914965276}"/>
          </ac:spMkLst>
        </pc:spChg>
      </pc:sldChg>
      <pc:sldChg chg="addSp delSp modSp">
        <pc:chgData name="Guest User" userId="" providerId="Windows Live" clId="Web-{9B376136-353A-4B75-8295-1E8C422DF1F5}" dt="2026-01-13T13:05:40.502" v="426" actId="14100"/>
        <pc:sldMkLst>
          <pc:docMk/>
          <pc:sldMk cId="2653400992" sldId="285"/>
        </pc:sldMkLst>
        <pc:spChg chg="mod">
          <ac:chgData name="Guest User" userId="" providerId="Windows Live" clId="Web-{9B376136-353A-4B75-8295-1E8C422DF1F5}" dt="2026-01-13T12:49:15.228" v="276" actId="20577"/>
          <ac:spMkLst>
            <pc:docMk/>
            <pc:sldMk cId="2653400992" sldId="285"/>
            <ac:spMk id="2" creationId="{E27D7B5D-EEC0-846F-11A7-989F1B4999E0}"/>
          </ac:spMkLst>
        </pc:spChg>
        <pc:spChg chg="mod">
          <ac:chgData name="Guest User" userId="" providerId="Windows Live" clId="Web-{9B376136-353A-4B75-8295-1E8C422DF1F5}" dt="2026-01-13T12:49:20.650" v="281" actId="20577"/>
          <ac:spMkLst>
            <pc:docMk/>
            <pc:sldMk cId="2653400992" sldId="285"/>
            <ac:spMk id="8" creationId="{D1967F69-9697-1773-B81E-CC17A9C8F47F}"/>
          </ac:spMkLst>
        </pc:spChg>
        <pc:spChg chg="mod">
          <ac:chgData name="Guest User" userId="" providerId="Windows Live" clId="Web-{9B376136-353A-4B75-8295-1E8C422DF1F5}" dt="2026-01-13T12:55:46.398" v="419" actId="20577"/>
          <ac:spMkLst>
            <pc:docMk/>
            <pc:sldMk cId="2653400992" sldId="285"/>
            <ac:spMk id="10" creationId="{B353F9DC-6D14-16E3-7B28-097973FE8981}"/>
          </ac:spMkLst>
        </pc:spChg>
        <pc:picChg chg="add mod">
          <ac:chgData name="Guest User" userId="" providerId="Windows Live" clId="Web-{9B376136-353A-4B75-8295-1E8C422DF1F5}" dt="2026-01-13T13:05:40.502" v="426" actId="14100"/>
          <ac:picMkLst>
            <pc:docMk/>
            <pc:sldMk cId="2653400992" sldId="285"/>
            <ac:picMk id="3" creationId="{163D5B1D-1983-3FFB-99F2-23F9AEA30C79}"/>
          </ac:picMkLst>
        </pc:picChg>
        <pc:picChg chg="del">
          <ac:chgData name="Guest User" userId="" providerId="Windows Live" clId="Web-{9B376136-353A-4B75-8295-1E8C422DF1F5}" dt="2026-01-13T13:05:31.517" v="424"/>
          <ac:picMkLst>
            <pc:docMk/>
            <pc:sldMk cId="2653400992" sldId="285"/>
            <ac:picMk id="5" creationId="{D7C785BF-A6D3-B2FF-4372-6EC35F885DE6}"/>
          </ac:picMkLst>
        </pc:picChg>
      </pc:sldChg>
      <pc:sldChg chg="modSp">
        <pc:chgData name="Guest User" userId="" providerId="Windows Live" clId="Web-{9B376136-353A-4B75-8295-1E8C422DF1F5}" dt="2026-01-13T12:53:47.176" v="417" actId="20577"/>
        <pc:sldMkLst>
          <pc:docMk/>
          <pc:sldMk cId="1101643492" sldId="288"/>
        </pc:sldMkLst>
        <pc:spChg chg="mod">
          <ac:chgData name="Guest User" userId="" providerId="Windows Live" clId="Web-{9B376136-353A-4B75-8295-1E8C422DF1F5}" dt="2026-01-13T12:53:47.176" v="417" actId="20577"/>
          <ac:spMkLst>
            <pc:docMk/>
            <pc:sldMk cId="1101643492" sldId="288"/>
            <ac:spMk id="8" creationId="{79FBC385-C5AC-8AA8-358F-F07653D827C4}"/>
          </ac:spMkLst>
        </pc:spChg>
        <pc:spChg chg="mod">
          <ac:chgData name="Guest User" userId="" providerId="Windows Live" clId="Web-{9B376136-353A-4B75-8295-1E8C422DF1F5}" dt="2026-01-13T12:53:27.144" v="379" actId="20577"/>
          <ac:spMkLst>
            <pc:docMk/>
            <pc:sldMk cId="1101643492" sldId="288"/>
            <ac:spMk id="12" creationId="{3D10FA0E-2D63-045A-1563-F4875485C053}"/>
          </ac:spMkLst>
        </pc:spChg>
      </pc:sldChg>
      <pc:sldChg chg="modSp">
        <pc:chgData name="Guest User" userId="" providerId="Windows Live" clId="Web-{9B376136-353A-4B75-8295-1E8C422DF1F5}" dt="2026-01-13T12:46:24.719" v="137" actId="20577"/>
        <pc:sldMkLst>
          <pc:docMk/>
          <pc:sldMk cId="451288312" sldId="289"/>
        </pc:sldMkLst>
        <pc:spChg chg="mod">
          <ac:chgData name="Guest User" userId="" providerId="Windows Live" clId="Web-{9B376136-353A-4B75-8295-1E8C422DF1F5}" dt="2026-01-13T12:44:22.491" v="45" actId="20577"/>
          <ac:spMkLst>
            <pc:docMk/>
            <pc:sldMk cId="451288312" sldId="289"/>
            <ac:spMk id="2" creationId="{0B8F1A69-BC91-120E-6A5E-42E46B6CA3FF}"/>
          </ac:spMkLst>
        </pc:spChg>
        <pc:spChg chg="mod">
          <ac:chgData name="Guest User" userId="" providerId="Windows Live" clId="Web-{9B376136-353A-4B75-8295-1E8C422DF1F5}" dt="2026-01-13T12:44:42.258" v="67" actId="20577"/>
          <ac:spMkLst>
            <pc:docMk/>
            <pc:sldMk cId="451288312" sldId="289"/>
            <ac:spMk id="8" creationId="{D615C95F-A74A-F8DC-3103-389D4A1B8321}"/>
          </ac:spMkLst>
        </pc:spChg>
        <pc:spChg chg="mod">
          <ac:chgData name="Guest User" userId="" providerId="Windows Live" clId="Web-{9B376136-353A-4B75-8295-1E8C422DF1F5}" dt="2026-01-13T12:46:24.719" v="137" actId="20577"/>
          <ac:spMkLst>
            <pc:docMk/>
            <pc:sldMk cId="451288312" sldId="289"/>
            <ac:spMk id="10" creationId="{8E20E95B-46CE-9EEA-85BB-E385DCBB1BAF}"/>
          </ac:spMkLst>
        </pc:spChg>
      </pc:sldChg>
      <pc:sldChg chg="modSp">
        <pc:chgData name="Guest User" userId="" providerId="Windows Live" clId="Web-{9B376136-353A-4B75-8295-1E8C422DF1F5}" dt="2026-01-13T13:08:04.678" v="430" actId="20577"/>
        <pc:sldMkLst>
          <pc:docMk/>
          <pc:sldMk cId="3939433779" sldId="291"/>
        </pc:sldMkLst>
        <pc:spChg chg="mod">
          <ac:chgData name="Guest User" userId="" providerId="Windows Live" clId="Web-{9B376136-353A-4B75-8295-1E8C422DF1F5}" dt="2026-01-13T13:08:04.678" v="430" actId="20577"/>
          <ac:spMkLst>
            <pc:docMk/>
            <pc:sldMk cId="3939433779" sldId="291"/>
            <ac:spMk id="6" creationId="{0B58D5A9-7815-12E5-AF8C-FC9259BB9157}"/>
          </ac:spMkLst>
        </pc:spChg>
      </pc:sldChg>
    </pc:docChg>
  </pc:docChgLst>
  <pc:docChgLst>
    <pc:chgData name="Berkin Demirel" userId="1fd4c662ee1fbcfd" providerId="Windows Live" clId="Web-{D54E3B7A-D5E5-F270-969F-69FD21B22351}"/>
    <pc:docChg chg="modSld">
      <pc:chgData name="Berkin Demirel" userId="1fd4c662ee1fbcfd" providerId="Windows Live" clId="Web-{D54E3B7A-D5E5-F270-969F-69FD21B22351}" dt="2026-01-13T13:28:34.827" v="194" actId="1076"/>
      <pc:docMkLst>
        <pc:docMk/>
      </pc:docMkLst>
      <pc:sldChg chg="addSp delSp modSp">
        <pc:chgData name="Berkin Demirel" userId="1fd4c662ee1fbcfd" providerId="Windows Live" clId="Web-{D54E3B7A-D5E5-F270-969F-69FD21B22351}" dt="2026-01-13T12:38:42.804" v="54" actId="20577"/>
        <pc:sldMkLst>
          <pc:docMk/>
          <pc:sldMk cId="922260413" sldId="262"/>
        </pc:sldMkLst>
        <pc:spChg chg="add del mod">
          <ac:chgData name="Berkin Demirel" userId="1fd4c662ee1fbcfd" providerId="Windows Live" clId="Web-{D54E3B7A-D5E5-F270-969F-69FD21B22351}" dt="2026-01-13T12:36:57.082" v="8"/>
          <ac:spMkLst>
            <pc:docMk/>
            <pc:sldMk cId="922260413" sldId="262"/>
            <ac:spMk id="3" creationId="{8EB9D8E9-8341-117F-C70C-D8014BE1F4C1}"/>
          </ac:spMkLst>
        </pc:spChg>
        <pc:spChg chg="add mod">
          <ac:chgData name="Berkin Demirel" userId="1fd4c662ee1fbcfd" providerId="Windows Live" clId="Web-{D54E3B7A-D5E5-F270-969F-69FD21B22351}" dt="2026-01-13T12:38:42.804" v="54" actId="20577"/>
          <ac:spMkLst>
            <pc:docMk/>
            <pc:sldMk cId="922260413" sldId="262"/>
            <ac:spMk id="4" creationId="{8B082086-D0F8-245A-8722-5DA7E251E94D}"/>
          </ac:spMkLst>
        </pc:spChg>
        <pc:spChg chg="mod">
          <ac:chgData name="Berkin Demirel" userId="1fd4c662ee1fbcfd" providerId="Windows Live" clId="Web-{D54E3B7A-D5E5-F270-969F-69FD21B22351}" dt="2026-01-13T12:37:29.896" v="18" actId="20577"/>
          <ac:spMkLst>
            <pc:docMk/>
            <pc:sldMk cId="922260413" sldId="262"/>
            <ac:spMk id="5" creationId="{9BEC388C-2744-65E9-5D2D-38E7F31433F5}"/>
          </ac:spMkLst>
        </pc:spChg>
        <pc:spChg chg="mod">
          <ac:chgData name="Berkin Demirel" userId="1fd4c662ee1fbcfd" providerId="Windows Live" clId="Web-{D54E3B7A-D5E5-F270-969F-69FD21B22351}" dt="2026-01-13T12:37:51.788" v="21" actId="20577"/>
          <ac:spMkLst>
            <pc:docMk/>
            <pc:sldMk cId="922260413" sldId="262"/>
            <ac:spMk id="7" creationId="{7FCB0D60-15CD-9593-A67D-0AEDE28F99EB}"/>
          </ac:spMkLst>
        </pc:spChg>
        <pc:spChg chg="mod">
          <ac:chgData name="Berkin Demirel" userId="1fd4c662ee1fbcfd" providerId="Windows Live" clId="Web-{D54E3B7A-D5E5-F270-969F-69FD21B22351}" dt="2026-01-13T12:37:08.208" v="13" actId="20577"/>
          <ac:spMkLst>
            <pc:docMk/>
            <pc:sldMk cId="922260413" sldId="262"/>
            <ac:spMk id="8" creationId="{7D013AA2-8648-019B-4676-94D8B99BB1BC}"/>
          </ac:spMkLst>
        </pc:spChg>
        <pc:spChg chg="mod">
          <ac:chgData name="Berkin Demirel" userId="1fd4c662ee1fbcfd" providerId="Windows Live" clId="Web-{D54E3B7A-D5E5-F270-969F-69FD21B22351}" dt="2026-01-13T12:36:58.317" v="9" actId="20577"/>
          <ac:spMkLst>
            <pc:docMk/>
            <pc:sldMk cId="922260413" sldId="262"/>
            <ac:spMk id="10" creationId="{28B00D07-BDB2-CFC6-9752-E3897B01B4DD}"/>
          </ac:spMkLst>
        </pc:spChg>
      </pc:sldChg>
      <pc:sldChg chg="addSp modSp">
        <pc:chgData name="Berkin Demirel" userId="1fd4c662ee1fbcfd" providerId="Windows Live" clId="Web-{D54E3B7A-D5E5-F270-969F-69FD21B22351}" dt="2026-01-13T13:07:15.550" v="187" actId="20577"/>
        <pc:sldMkLst>
          <pc:docMk/>
          <pc:sldMk cId="513648755" sldId="271"/>
        </pc:sldMkLst>
        <pc:spChg chg="mod">
          <ac:chgData name="Berkin Demirel" userId="1fd4c662ee1fbcfd" providerId="Windows Live" clId="Web-{D54E3B7A-D5E5-F270-969F-69FD21B22351}" dt="2026-01-13T13:07:15.550" v="187" actId="20577"/>
          <ac:spMkLst>
            <pc:docMk/>
            <pc:sldMk cId="513648755" sldId="271"/>
            <ac:spMk id="4" creationId="{2BDE2FD1-BE90-258E-7DDB-89E914965276}"/>
          </ac:spMkLst>
        </pc:spChg>
        <pc:picChg chg="add mod">
          <ac:chgData name="Berkin Demirel" userId="1fd4c662ee1fbcfd" providerId="Windows Live" clId="Web-{D54E3B7A-D5E5-F270-969F-69FD21B22351}" dt="2026-01-13T13:06:31.151" v="150" actId="1076"/>
          <ac:picMkLst>
            <pc:docMk/>
            <pc:sldMk cId="513648755" sldId="271"/>
            <ac:picMk id="5" creationId="{C37822B4-2FFE-F2A8-C861-D43294927143}"/>
          </ac:picMkLst>
        </pc:picChg>
      </pc:sldChg>
      <pc:sldChg chg="modSp">
        <pc:chgData name="Berkin Demirel" userId="1fd4c662ee1fbcfd" providerId="Windows Live" clId="Web-{D54E3B7A-D5E5-F270-969F-69FD21B22351}" dt="2026-01-13T13:12:53.853" v="191" actId="20577"/>
        <pc:sldMkLst>
          <pc:docMk/>
          <pc:sldMk cId="2653400992" sldId="285"/>
        </pc:sldMkLst>
        <pc:spChg chg="mod">
          <ac:chgData name="Berkin Demirel" userId="1fd4c662ee1fbcfd" providerId="Windows Live" clId="Web-{D54E3B7A-D5E5-F270-969F-69FD21B22351}" dt="2026-01-13T13:12:53.853" v="191" actId="20577"/>
          <ac:spMkLst>
            <pc:docMk/>
            <pc:sldMk cId="2653400992" sldId="285"/>
            <ac:spMk id="2" creationId="{E27D7B5D-EEC0-846F-11A7-989F1B4999E0}"/>
          </ac:spMkLst>
        </pc:spChg>
      </pc:sldChg>
      <pc:sldChg chg="addSp modSp">
        <pc:chgData name="Berkin Demirel" userId="1fd4c662ee1fbcfd" providerId="Windows Live" clId="Web-{D54E3B7A-D5E5-F270-969F-69FD21B22351}" dt="2026-01-13T13:28:34.827" v="194" actId="1076"/>
        <pc:sldMkLst>
          <pc:docMk/>
          <pc:sldMk cId="451288312" sldId="289"/>
        </pc:sldMkLst>
        <pc:spChg chg="mod">
          <ac:chgData name="Berkin Demirel" userId="1fd4c662ee1fbcfd" providerId="Windows Live" clId="Web-{D54E3B7A-D5E5-F270-969F-69FD21B22351}" dt="2026-01-13T13:28:23.592" v="192" actId="20577"/>
          <ac:spMkLst>
            <pc:docMk/>
            <pc:sldMk cId="451288312" sldId="289"/>
            <ac:spMk id="8" creationId="{D615C95F-A74A-F8DC-3103-389D4A1B8321}"/>
          </ac:spMkLst>
        </pc:spChg>
        <pc:spChg chg="mod">
          <ac:chgData name="Berkin Demirel" userId="1fd4c662ee1fbcfd" providerId="Windows Live" clId="Web-{D54E3B7A-D5E5-F270-969F-69FD21B22351}" dt="2026-01-13T13:28:34.827" v="194" actId="1076"/>
          <ac:spMkLst>
            <pc:docMk/>
            <pc:sldMk cId="451288312" sldId="289"/>
            <ac:spMk id="10" creationId="{8E20E95B-46CE-9EEA-85BB-E385DCBB1BAF}"/>
          </ac:spMkLst>
        </pc:spChg>
        <pc:picChg chg="add mod">
          <ac:chgData name="Berkin Demirel" userId="1fd4c662ee1fbcfd" providerId="Windows Live" clId="Web-{D54E3B7A-D5E5-F270-969F-69FD21B22351}" dt="2026-01-13T12:54:06.349" v="148" actId="1076"/>
          <ac:picMkLst>
            <pc:docMk/>
            <pc:sldMk cId="451288312" sldId="289"/>
            <ac:picMk id="3" creationId="{8EDC64D1-14C9-D3BF-80B4-DCCA2FF42854}"/>
          </ac:picMkLst>
        </pc:picChg>
      </pc:sldChg>
    </pc:docChg>
  </pc:docChgLst>
  <pc:docChgLst>
    <pc:chgData name="Hannah saunders" userId="fe85f871b4aa5d81" providerId="LiveId" clId="{051922C3-C629-4589-92A5-5D1587029A5B}"/>
    <pc:docChg chg="custSel addSld delSld modSld sldOrd">
      <pc:chgData name="Hannah saunders" userId="fe85f871b4aa5d81" providerId="LiveId" clId="{051922C3-C629-4589-92A5-5D1587029A5B}" dt="2026-01-13T13:09:57.269" v="227" actId="20577"/>
      <pc:docMkLst>
        <pc:docMk/>
      </pc:docMkLst>
      <pc:sldChg chg="delSp modSp mod">
        <pc:chgData name="Hannah saunders" userId="fe85f871b4aa5d81" providerId="LiveId" clId="{051922C3-C629-4589-92A5-5D1587029A5B}" dt="2026-01-13T13:09:57.269" v="227" actId="20577"/>
        <pc:sldMkLst>
          <pc:docMk/>
          <pc:sldMk cId="922260413" sldId="262"/>
        </pc:sldMkLst>
        <pc:spChg chg="del">
          <ac:chgData name="Hannah saunders" userId="fe85f871b4aa5d81" providerId="LiveId" clId="{051922C3-C629-4589-92A5-5D1587029A5B}" dt="2026-01-13T13:00:45.610" v="0" actId="478"/>
          <ac:spMkLst>
            <pc:docMk/>
            <pc:sldMk cId="922260413" sldId="262"/>
            <ac:spMk id="3" creationId="{D98BDD40-128A-0145-42BB-1E853D73F3A7}"/>
          </ac:spMkLst>
        </pc:spChg>
        <pc:spChg chg="mod">
          <ac:chgData name="Hannah saunders" userId="fe85f871b4aa5d81" providerId="LiveId" clId="{051922C3-C629-4589-92A5-5D1587029A5B}" dt="2026-01-13T13:09:57.269" v="227" actId="20577"/>
          <ac:spMkLst>
            <pc:docMk/>
            <pc:sldMk cId="922260413" sldId="262"/>
            <ac:spMk id="4" creationId="{8B082086-D0F8-245A-8722-5DA7E251E94D}"/>
          </ac:spMkLst>
        </pc:spChg>
        <pc:spChg chg="del">
          <ac:chgData name="Hannah saunders" userId="fe85f871b4aa5d81" providerId="LiveId" clId="{051922C3-C629-4589-92A5-5D1587029A5B}" dt="2026-01-13T13:00:47.032" v="1" actId="478"/>
          <ac:spMkLst>
            <pc:docMk/>
            <pc:sldMk cId="922260413" sldId="262"/>
            <ac:spMk id="7" creationId="{7FCB0D60-15CD-9593-A67D-0AEDE28F99EB}"/>
          </ac:spMkLst>
        </pc:spChg>
      </pc:sldChg>
      <pc:sldChg chg="modSp mod">
        <pc:chgData name="Hannah saunders" userId="fe85f871b4aa5d81" providerId="LiveId" clId="{051922C3-C629-4589-92A5-5D1587029A5B}" dt="2026-01-13T13:08:52.086" v="213" actId="20577"/>
        <pc:sldMkLst>
          <pc:docMk/>
          <pc:sldMk cId="867832046" sldId="269"/>
        </pc:sldMkLst>
        <pc:spChg chg="mod">
          <ac:chgData name="Hannah saunders" userId="fe85f871b4aa5d81" providerId="LiveId" clId="{051922C3-C629-4589-92A5-5D1587029A5B}" dt="2026-01-13T13:08:52.086" v="213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ord">
        <pc:chgData name="Hannah saunders" userId="fe85f871b4aa5d81" providerId="LiveId" clId="{051922C3-C629-4589-92A5-5D1587029A5B}" dt="2026-01-13T13:09:40.868" v="218"/>
        <pc:sldMkLst>
          <pc:docMk/>
          <pc:sldMk cId="513648755" sldId="271"/>
        </pc:sldMkLst>
      </pc:sldChg>
      <pc:sldChg chg="modSp del mod">
        <pc:chgData name="Hannah saunders" userId="fe85f871b4aa5d81" providerId="LiveId" clId="{051922C3-C629-4589-92A5-5D1587029A5B}" dt="2026-01-13T13:09:33.541" v="216" actId="47"/>
        <pc:sldMkLst>
          <pc:docMk/>
          <pc:sldMk cId="3939433779" sldId="291"/>
        </pc:sldMkLst>
        <pc:spChg chg="mod">
          <ac:chgData name="Hannah saunders" userId="fe85f871b4aa5d81" providerId="LiveId" clId="{051922C3-C629-4589-92A5-5D1587029A5B}" dt="2026-01-13T13:07:53.262" v="119" actId="13926"/>
          <ac:spMkLst>
            <pc:docMk/>
            <pc:sldMk cId="3939433779" sldId="291"/>
            <ac:spMk id="4" creationId="{619073A6-19EB-2D16-5F74-27945675E9E3}"/>
          </ac:spMkLst>
        </pc:spChg>
      </pc:sldChg>
      <pc:sldChg chg="del">
        <pc:chgData name="Hannah saunders" userId="fe85f871b4aa5d81" providerId="LiveId" clId="{051922C3-C629-4589-92A5-5D1587029A5B}" dt="2026-01-13T13:07:26.016" v="118" actId="47"/>
        <pc:sldMkLst>
          <pc:docMk/>
          <pc:sldMk cId="3871018170" sldId="292"/>
        </pc:sldMkLst>
      </pc:sldChg>
      <pc:sldChg chg="new del">
        <pc:chgData name="Hannah saunders" userId="fe85f871b4aa5d81" providerId="LiveId" clId="{051922C3-C629-4589-92A5-5D1587029A5B}" dt="2026-01-13T13:09:29.106" v="215" actId="47"/>
        <pc:sldMkLst>
          <pc:docMk/>
          <pc:sldMk cId="4103993698" sldId="29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13-1-2026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>
              <a:ea typeface="Calibri"/>
              <a:cs typeface="Calibri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/>
              <a:t>berkin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21067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3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>
                <a:ea typeface="Calibri"/>
                <a:cs typeface="Calibri"/>
              </a:rPr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5973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B802F-D0F5-58DE-9A89-AA17F5D60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1B93AAE-119A-9E8D-6693-246274502D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F46784-96ED-2EB6-6163-AC4308EA7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E32DDA-A571-E5EA-F326-EE3F76B274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53264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EE75E-E472-A392-F588-B40BD934D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E32BE-AF81-417C-78E8-23B14B2E77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12DF8-E54A-BD01-9ADA-2151C128D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SemS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4D691-DBA3-2CF4-5864-94D2077DD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7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625163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Hannah</a:t>
            </a:r>
            <a:endParaRPr lang="nl-NL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8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81389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001AA-4A71-B3C5-60D0-58D7A4D20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01B81-3163-EAB9-BFF6-440FAF5B9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56FEB-23D5-227C-5D62-CB94B7744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Sem</a:t>
            </a:r>
            <a:endParaRPr lang="en-US"/>
          </a:p>
          <a:p>
            <a:endParaRPr lang="nl-NL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6C13D-233F-5FF6-3CFB-2C83968E55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9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6237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13-1-2026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6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687D-8250-F617-B5B3-B297BA3F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nl-NL"/>
              <a:t>Inhoud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A0E3-8666-09AB-A257-BD5A75EE2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250892"/>
            <a:ext cx="5393100" cy="3610159"/>
          </a:xfrm>
        </p:spPr>
        <p:txBody>
          <a:bodyPr anchor="t">
            <a:normAutofit/>
          </a:bodyPr>
          <a:lstStyle/>
          <a:p>
            <a:pPr marL="305435" indent="-305435">
              <a:lnSpc>
                <a:spcPct val="90000"/>
              </a:lnSpc>
            </a:pPr>
            <a:r>
              <a:rPr lang="nl-NL" sz="1600"/>
              <a:t>Wat is ons project</a:t>
            </a:r>
            <a:endParaRPr lang="en-US"/>
          </a:p>
          <a:p>
            <a:pPr marL="305435" indent="-305435">
              <a:lnSpc>
                <a:spcPct val="90000"/>
              </a:lnSpc>
            </a:pPr>
            <a:r>
              <a:rPr lang="nl-NL" sz="1600"/>
              <a:t>De sprint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Handleiding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Gesprek met de opdrachtgever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Testrapport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/>
              <a:t>Waar zijn wij nu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Projectdoelen</a:t>
            </a:r>
          </a:p>
          <a:p>
            <a:pPr marL="629920" lvl="1" indent="-305435">
              <a:lnSpc>
                <a:spcPct val="90000"/>
              </a:lnSpc>
            </a:pPr>
            <a:r>
              <a:rPr lang="nl-NL"/>
              <a:t>Productbacklog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/>
              <a:t>Sprint planning</a:t>
            </a:r>
          </a:p>
          <a:p>
            <a:pPr marL="305435" indent="-305435">
              <a:lnSpc>
                <a:spcPct val="90000"/>
              </a:lnSpc>
            </a:pPr>
            <a:r>
              <a:rPr lang="nl-NL" sz="1600" err="1"/>
              <a:t>Retrospective</a:t>
            </a:r>
          </a:p>
        </p:txBody>
      </p:sp>
      <p:pic>
        <p:nvPicPr>
          <p:cNvPr id="4" name="Content Placeholder 9" descr="A network of lines and dots background">
            <a:extLst>
              <a:ext uri="{FF2B5EF4-FFF2-40B4-BE49-F238E27FC236}">
                <a16:creationId xmlns:a16="http://schemas.microsoft.com/office/drawing/2014/main" id="{2647FCA0-A429-792E-3AB4-FDAAA642316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82620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Het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67FC0-F1D4-0EC1-1435-77B185BB4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E9D2E-ACEF-6FDF-305F-264FF4FBE1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nl-NL"/>
              <a:t>Het opwekken van energie door middel van een windgenerator.</a:t>
            </a:r>
            <a:endParaRPr lang="en-US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Het hiermee op kunnen laden van 2 batterijen.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Het op afstand kunnen monitoren van de energieoverdracht tussen de windgenerator en de batterij.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De energie uit de batterijen kan vervolgens verkregen worden om te gebruiken voor andere doeleinden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2F4990-69D7-B41D-6A21-FA8949F112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074" r="8618" b="5932"/>
          <a:stretch>
            <a:fillRect/>
          </a:stretch>
        </p:blipFill>
        <p:spPr>
          <a:xfrm>
            <a:off x="7383942" y="2048934"/>
            <a:ext cx="3055916" cy="4684554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7F56784-B37F-A880-FC68-4B7C5690DF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651E459C-FB58-4E39-B26A-8547A03F0C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6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609600"/>
            <a:ext cx="11145142" cy="1244600"/>
          </a:xfrm>
        </p:spPr>
        <p:txBody>
          <a:bodyPr anchor="ctr"/>
          <a:lstStyle/>
          <a:p>
            <a:r>
              <a:rPr lang="nl-NL"/>
              <a:t>De sprint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013AA2-8648-019B-4676-94D8B99BB1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305435" indent="-305435"/>
            <a:endParaRPr lang="nl-NL"/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B00D07-BDB2-CFC6-9752-E3897B01B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is er </a:t>
            </a:r>
            <a:r>
              <a:rPr lang="en-US" err="1"/>
              <a:t>gedaan</a:t>
            </a:r>
            <a:r>
              <a:rPr lang="en-US"/>
              <a:t> de </a:t>
            </a:r>
            <a:r>
              <a:rPr lang="en-US" err="1"/>
              <a:t>afgelopen</a:t>
            </a:r>
            <a:r>
              <a:rPr lang="en-US"/>
              <a:t> sprint?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EC388C-2744-65E9-5D2D-38E7F31433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305435" indent="-305435"/>
            <a:endParaRPr lang="en-US"/>
          </a:p>
          <a:p>
            <a:pPr marL="305435" indent="-305435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082086-D0F8-245A-8722-5DA7E251E94D}"/>
              </a:ext>
            </a:extLst>
          </p:cNvPr>
          <p:cNvSpPr txBox="1"/>
          <p:nvPr/>
        </p:nvSpPr>
        <p:spPr>
          <a:xfrm>
            <a:off x="884208" y="2925792"/>
            <a:ext cx="6096000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05435" lvl="0" indent="-305435" rtl="0">
              <a:buFont typeface=""/>
              <a:buChar char="•"/>
            </a:pP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Solderen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van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bestelde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connectoren</a:t>
            </a:r>
            <a:r>
              <a:rPr lang="en-US">
                <a:latin typeface="Gill Sans MT"/>
                <a:ea typeface="Arial"/>
                <a:cs typeface="Arial"/>
              </a:rPr>
              <a:t>​</a:t>
            </a:r>
            <a:endParaRPr lang="en-US"/>
          </a:p>
          <a:p>
            <a:pPr marL="305435" lvl="0" indent="-305435" rtl="0">
              <a:buFont typeface=""/>
              <a:buChar char="•"/>
            </a:pP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Behuizing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van de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losse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onderdelen</a:t>
            </a:r>
            <a:r>
              <a:rPr lang="en-US">
                <a:latin typeface="Gill Sans MT"/>
                <a:ea typeface="Arial"/>
                <a:cs typeface="Arial"/>
              </a:rPr>
              <a:t>​</a:t>
            </a:r>
          </a:p>
          <a:p>
            <a:pPr marL="305435" indent="-305435">
              <a:buFont typeface=""/>
              <a:buChar char="•"/>
            </a:pP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Codefoutjes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patchen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en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afmaken</a:t>
            </a:r>
            <a:r>
              <a:rPr lang="en-US">
                <a:latin typeface="Gill Sans MT"/>
                <a:ea typeface="Arial"/>
                <a:cs typeface="Arial"/>
              </a:rPr>
              <a:t>​</a:t>
            </a:r>
          </a:p>
          <a:p>
            <a:pPr marL="305435" lvl="0" indent="-305435" rtl="0">
              <a:buFont typeface=""/>
              <a:buChar char="•"/>
            </a:pP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Verder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aan</a:t>
            </a:r>
            <a:r>
              <a:rPr lang="en-US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 </a:t>
            </a:r>
            <a:r>
              <a:rPr lang="en-US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documentatie</a:t>
            </a:r>
            <a:r>
              <a:rPr lang="en-US">
                <a:latin typeface="Gill Sans MT"/>
                <a:ea typeface="Arial"/>
                <a:cs typeface="Arial"/>
              </a:rPr>
              <a:t>​</a:t>
            </a:r>
          </a:p>
          <a:p>
            <a:pPr lvl="1">
              <a:buFontTx/>
              <a:buChar char="o"/>
            </a:pPr>
            <a:r>
              <a:rPr lang="en-US" sz="1600">
                <a:solidFill>
                  <a:srgbClr val="3D3D3D"/>
                </a:solidFill>
                <a:latin typeface="Gill Sans MT"/>
                <a:ea typeface="Calibri"/>
                <a:cs typeface="Arial"/>
              </a:rPr>
              <a:t> </a:t>
            </a:r>
            <a:r>
              <a:rPr lang="en-US" sz="1600" err="1">
                <a:solidFill>
                  <a:srgbClr val="3D3D3D"/>
                </a:solidFill>
                <a:latin typeface="Gill Sans MT"/>
                <a:ea typeface="Calibri"/>
                <a:cs typeface="Arial"/>
              </a:rPr>
              <a:t>Begonnen</a:t>
            </a:r>
            <a:r>
              <a:rPr lang="en-US" sz="1600">
                <a:solidFill>
                  <a:srgbClr val="3D3D3D"/>
                </a:solidFill>
                <a:latin typeface="Gill Sans MT"/>
                <a:ea typeface="Calibri"/>
                <a:cs typeface="Arial"/>
              </a:rPr>
              <a:t> </a:t>
            </a:r>
            <a:r>
              <a:rPr lang="en-US" sz="1600" err="1">
                <a:solidFill>
                  <a:srgbClr val="3D3D3D"/>
                </a:solidFill>
                <a:latin typeface="Gill Sans MT"/>
                <a:ea typeface="Calibri"/>
                <a:cs typeface="Arial"/>
              </a:rPr>
              <a:t>aan</a:t>
            </a:r>
            <a:r>
              <a:rPr lang="en-US" sz="1600">
                <a:solidFill>
                  <a:srgbClr val="3D3D3D"/>
                </a:solidFill>
                <a:latin typeface="Gill Sans MT"/>
                <a:ea typeface="Calibri"/>
                <a:cs typeface="Arial"/>
              </a:rPr>
              <a:t> </a:t>
            </a:r>
            <a:r>
              <a:rPr lang="en-US" sz="160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de Risico </a:t>
            </a:r>
            <a:r>
              <a:rPr lang="en-US" sz="160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analyse</a:t>
            </a:r>
            <a:endParaRPr lang="en-US" sz="1600">
              <a:solidFill>
                <a:srgbClr val="3D3D3D"/>
              </a:solidFill>
              <a:latin typeface="Gill Sans MT"/>
              <a:ea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Router </a:t>
            </a:r>
            <a:r>
              <a:rPr lang="en-US" sz="160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ingesteld</a:t>
            </a:r>
            <a:endParaRPr lang="en-US" sz="1600">
              <a:solidFill>
                <a:srgbClr val="3D3D3D"/>
              </a:solidFill>
              <a:latin typeface="Gill Sans MT"/>
              <a:ea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Vpn</a:t>
            </a:r>
            <a:r>
              <a:rPr lang="en-US" sz="1600" baseline="0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 </a:t>
            </a:r>
            <a:r>
              <a:rPr lang="en-US" sz="1600" baseline="0" err="1">
                <a:solidFill>
                  <a:srgbClr val="3D3D3D"/>
                </a:solidFill>
                <a:latin typeface="Gill Sans MT"/>
                <a:ea typeface="Arial"/>
                <a:cs typeface="Arial"/>
              </a:rPr>
              <a:t>ingesteld</a:t>
            </a:r>
            <a:endParaRPr lang="en-US" sz="1600" baseline="0">
              <a:solidFill>
                <a:srgbClr val="3D3D3D"/>
              </a:solidFill>
              <a:latin typeface="Gill Sans MT"/>
              <a:ea typeface="Arial"/>
              <a:cs typeface="Arial"/>
            </a:endParaRPr>
          </a:p>
          <a:p>
            <a:pPr algn="ctr"/>
            <a:endParaRPr lang="en-US"/>
          </a:p>
        </p:txBody>
      </p:sp>
      <p:pic>
        <p:nvPicPr>
          <p:cNvPr id="9" name="Content Placeholder 9" descr="A network of lines and dots background">
            <a:extLst>
              <a:ext uri="{FF2B5EF4-FFF2-40B4-BE49-F238E27FC236}">
                <a16:creationId xmlns:a16="http://schemas.microsoft.com/office/drawing/2014/main" id="{D22D6720-7865-BC7D-1FAE-D1B801C596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F2A6-DBD8-E3CB-CF79-B40FAB5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nl-NL"/>
              <a:t>Solderen van connectoren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E0095-FE4A-5516-F50D-3CA7508A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E2FD1-BE90-258E-7DDB-89E914965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De connectoren zijn gesoldeerd</a:t>
            </a:r>
          </a:p>
          <a:p>
            <a:pPr marL="305435" indent="-305435"/>
            <a:r>
              <a:rPr lang="nl-NL"/>
              <a:t>Alleen door solderen met de outlets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EF67599E-8EE6-85DA-F4A3-BA906104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37822B4-2FFE-F2A8-C861-D43294927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-5400000">
            <a:off x="2163792" y="2418844"/>
            <a:ext cx="2163793" cy="472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4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AC106-A05F-D4B9-911E-F22F80589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F1A69-BC91-120E-6A5E-42E46B6CA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/>
              <a:t>DE BEHUIZING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15C95F-A74A-F8DC-3103-389D4A1B8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endParaRPr lang="nl-NL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20E95B-46CE-9EEA-85BB-E385DCBB1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De behuizing is bijna af </a:t>
            </a:r>
          </a:p>
          <a:p>
            <a:pPr marL="305435" indent="-305435"/>
            <a:r>
              <a:rPr lang="nl-NL"/>
              <a:t>Kwestie van finaliseren en details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F61926B4-2823-5B11-2198-5383D852AF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prstGeom prst="rect">
            <a:avLst/>
          </a:prstGeom>
          <a:noFill/>
        </p:spPr>
      </p:pic>
      <p:pic>
        <p:nvPicPr>
          <p:cNvPr id="3" name="Picture 2" descr="Peli 1510 Foam Black">
            <a:extLst>
              <a:ext uri="{FF2B5EF4-FFF2-40B4-BE49-F238E27FC236}">
                <a16:creationId xmlns:a16="http://schemas.microsoft.com/office/drawing/2014/main" id="{8EDC64D1-14C9-D3BF-80B4-DCCA2FF42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632" y="3903452"/>
            <a:ext cx="2573548" cy="275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88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3C6C8-8370-99AB-CE60-2578E7025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7B5D-EEC0-846F-11A7-989F1B49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/>
              <a:t>Code </a:t>
            </a:r>
            <a:r>
              <a:rPr lang="en-US" err="1"/>
              <a:t>cFormatting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1967F69-9697-1773-B81E-CC17A9C8F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rmAutofit/>
          </a:bodyPr>
          <a:lstStyle/>
          <a:p>
            <a:endParaRPr lang="nl-NL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B353F9DC-6D14-16E3-7B28-097973FE8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nl-NL"/>
              <a:t>Er is nog een keer gekeken naar de code en die </a:t>
            </a:r>
            <a:r>
              <a:rPr lang="nl-NL" err="1"/>
              <a:t>gereformat</a:t>
            </a:r>
            <a:r>
              <a:rPr lang="nl-NL"/>
              <a:t> en deels herschreven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pic>
        <p:nvPicPr>
          <p:cNvPr id="3" name="Picture 2" descr="A computer screen shot of text&#10;&#10;AI-generated content may be incorrect.">
            <a:extLst>
              <a:ext uri="{FF2B5EF4-FFF2-40B4-BE49-F238E27FC236}">
                <a16:creationId xmlns:a16="http://schemas.microsoft.com/office/drawing/2014/main" id="{163D5B1D-1983-3FFB-99F2-23F9AEA30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916" y="2248289"/>
            <a:ext cx="5630247" cy="378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00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GB"/>
              <a:t>Planning sprint 7</a:t>
            </a:r>
            <a:endParaRPr lang="nl-NL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C7B7F72-9768-699D-AA9C-CE6C8D6DD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3362988"/>
          </a:xfrm>
        </p:spPr>
        <p:txBody>
          <a:bodyPr anchor="t">
            <a:normAutofit/>
          </a:bodyPr>
          <a:lstStyle/>
          <a:p>
            <a:pPr marL="305435" indent="-305435"/>
            <a:r>
              <a:rPr lang="en-US" err="1"/>
              <a:t>Solderen</a:t>
            </a:r>
            <a:r>
              <a:rPr lang="en-US"/>
              <a:t> van </a:t>
            </a:r>
            <a:r>
              <a:rPr lang="en-US" err="1"/>
              <a:t>bestelde</a:t>
            </a:r>
            <a:r>
              <a:rPr lang="en-US"/>
              <a:t> </a:t>
            </a:r>
            <a:r>
              <a:rPr lang="en-US" err="1"/>
              <a:t>connectoren</a:t>
            </a:r>
            <a:endParaRPr lang="en-US"/>
          </a:p>
          <a:p>
            <a:pPr marL="305435" indent="-305435"/>
            <a:r>
              <a:rPr lang="en-US"/>
              <a:t>Verder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documentatie</a:t>
            </a:r>
            <a:endParaRPr lang="en-US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en-US" sz="1800" err="1"/>
              <a:t>Risicoanalyse</a:t>
            </a:r>
            <a:endParaRPr lang="en-US" sz="1800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en-US" sz="1800" err="1"/>
              <a:t>Onderzoeken</a:t>
            </a:r>
            <a:r>
              <a:rPr lang="en-US" sz="1800"/>
              <a:t> </a:t>
            </a:r>
            <a:r>
              <a:rPr lang="en-US" sz="1800" err="1"/>
              <a:t>afmaken</a:t>
            </a:r>
            <a:endParaRPr lang="en-US" sz="1800"/>
          </a:p>
          <a:p>
            <a:pPr marL="343385" indent="-342900">
              <a:buFont typeface="Wingdings" panose="05000000000000000000" pitchFamily="2" charset="2"/>
              <a:buChar char="§"/>
            </a:pPr>
            <a:r>
              <a:rPr lang="en-US" sz="2000" err="1"/>
              <a:t>Groffe</a:t>
            </a:r>
            <a:r>
              <a:rPr lang="en-US" sz="2000"/>
              <a:t> planning </a:t>
            </a:r>
            <a:r>
              <a:rPr lang="en-US" sz="2000" err="1"/>
              <a:t>maken</a:t>
            </a:r>
            <a:r>
              <a:rPr lang="en-US" sz="2000"/>
              <a:t> van </a:t>
            </a:r>
            <a:r>
              <a:rPr lang="en-US" sz="2000" err="1"/>
              <a:t>wanneer</a:t>
            </a:r>
            <a:r>
              <a:rPr lang="en-US" sz="2000"/>
              <a:t> we de </a:t>
            </a:r>
            <a:r>
              <a:rPr lang="en-US" sz="2000" err="1"/>
              <a:t>testen</a:t>
            </a:r>
            <a:r>
              <a:rPr lang="en-US" sz="2000"/>
              <a:t> </a:t>
            </a:r>
            <a:r>
              <a:rPr lang="en-US" sz="2000" err="1"/>
              <a:t>kunnen</a:t>
            </a:r>
            <a:r>
              <a:rPr lang="en-US" sz="2000"/>
              <a:t> </a:t>
            </a:r>
            <a:r>
              <a:rPr lang="en-US" sz="2000" err="1"/>
              <a:t>uitvoeren</a:t>
            </a:r>
            <a:endParaRPr lang="en-US" sz="2000"/>
          </a:p>
          <a:p>
            <a:pPr marL="343385" indent="-342900">
              <a:buFont typeface="Wingdings" panose="05000000000000000000" pitchFamily="2" charset="2"/>
              <a:buChar char="§"/>
            </a:pPr>
            <a:r>
              <a:rPr lang="en-US" sz="2000"/>
              <a:t>Document over </a:t>
            </a:r>
            <a:r>
              <a:rPr lang="en-US" sz="2000" err="1"/>
              <a:t>welke</a:t>
            </a:r>
            <a:r>
              <a:rPr lang="en-US" sz="2000"/>
              <a:t> </a:t>
            </a:r>
            <a:r>
              <a:rPr lang="en-US" sz="2000" err="1"/>
              <a:t>doelen</a:t>
            </a:r>
            <a:r>
              <a:rPr lang="en-US" sz="2000"/>
              <a:t> </a:t>
            </a:r>
            <a:r>
              <a:rPr lang="en-US" sz="2000" err="1"/>
              <a:t>af</a:t>
            </a:r>
            <a:r>
              <a:rPr lang="en-US" sz="2000"/>
              <a:t> </a:t>
            </a:r>
            <a:r>
              <a:rPr lang="en-US" sz="2000" err="1"/>
              <a:t>zijn</a:t>
            </a:r>
          </a:p>
          <a:p>
            <a:pPr marL="343385" indent="-342900">
              <a:buFont typeface="Wingdings" panose="05000000000000000000" pitchFamily="2" charset="2"/>
              <a:buChar char="§"/>
            </a:pPr>
            <a:r>
              <a:rPr lang="en-US" sz="2000" err="1"/>
              <a:t>Wachten</a:t>
            </a:r>
            <a:r>
              <a:rPr lang="en-US" sz="2000"/>
              <a:t> op de sim kaart</a:t>
            </a:r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10642" r="2" b="16798"/>
          <a:stretch>
            <a:fillRect/>
          </a:stretch>
        </p:blipFill>
        <p:spPr>
          <a:xfrm>
            <a:off x="6217709" y="2250892"/>
            <a:ext cx="5393100" cy="3610159"/>
          </a:xfrm>
          <a:noFill/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12392AF-D655-4808-25DD-0E8A6FD6E781}"/>
              </a:ext>
            </a:extLst>
          </p:cNvPr>
          <p:cNvSpPr txBox="1">
            <a:spLocks/>
          </p:cNvSpPr>
          <p:nvPr/>
        </p:nvSpPr>
        <p:spPr>
          <a:xfrm>
            <a:off x="581194" y="2576367"/>
            <a:ext cx="4989026" cy="29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A55DF-17F2-7105-6626-A4AF7B8CC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75F0-1898-B66A-AB33-9DD68C2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601133"/>
            <a:ext cx="11162076" cy="1261534"/>
          </a:xfrm>
        </p:spPr>
        <p:txBody>
          <a:bodyPr anchor="ctr"/>
          <a:lstStyle/>
          <a:p>
            <a:r>
              <a:rPr lang="nl-NL"/>
              <a:t>Sprint </a:t>
            </a:r>
            <a:r>
              <a:rPr lang="nl-NL" err="1"/>
              <a:t>retrospective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9FBC385-C5AC-8AA8-358F-F07653D827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US" err="1"/>
              <a:t>Afspraken</a:t>
            </a:r>
            <a:r>
              <a:rPr lang="en-US"/>
              <a:t> van </a:t>
            </a:r>
            <a:r>
              <a:rPr lang="en-US" err="1"/>
              <a:t>hoelaat</a:t>
            </a:r>
            <a:r>
              <a:rPr lang="en-US"/>
              <a:t> </a:t>
            </a:r>
            <a:r>
              <a:rPr lang="en-US" err="1"/>
              <a:t>optijd</a:t>
            </a:r>
            <a:r>
              <a:rPr lang="en-US"/>
              <a:t> </a:t>
            </a:r>
            <a:r>
              <a:rPr lang="en-US" err="1"/>
              <a:t>besproken</a:t>
            </a:r>
          </a:p>
          <a:p>
            <a:pPr marL="305435" indent="-305435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A5FBD16-24B2-171F-D1D1-E2487C23A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ging</a:t>
            </a:r>
            <a:r>
              <a:rPr lang="en-US"/>
              <a:t> er </a:t>
            </a:r>
            <a:r>
              <a:rPr lang="en-US" err="1"/>
              <a:t>goed</a:t>
            </a:r>
            <a:r>
              <a:rPr lang="en-US"/>
              <a:t>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10FA0E-2D63-045A-1563-F4875485C0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en-US"/>
              <a:t>De </a:t>
            </a:r>
            <a:r>
              <a:rPr lang="en-US" err="1"/>
              <a:t>productiviteit</a:t>
            </a:r>
            <a:r>
              <a:rPr lang="en-US"/>
              <a:t> (door het </a:t>
            </a:r>
            <a:r>
              <a:rPr lang="en-US" err="1"/>
              <a:t>gekke</a:t>
            </a:r>
            <a:r>
              <a:rPr lang="en-US"/>
              <a:t> </a:t>
            </a:r>
            <a:r>
              <a:rPr lang="en-US" err="1"/>
              <a:t>weer</a:t>
            </a:r>
            <a:r>
              <a:rPr lang="en-US"/>
              <a:t>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DB9689-6E23-AAE3-76C1-78F03E77E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kan</a:t>
            </a:r>
            <a:r>
              <a:rPr lang="en-US"/>
              <a:t> er </a:t>
            </a:r>
            <a:r>
              <a:rPr lang="en-US" err="1"/>
              <a:t>beter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1643492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9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Aangepast</vt:lpstr>
      <vt:lpstr>Windgenerator – sprint 6</vt:lpstr>
      <vt:lpstr>Inhoud</vt:lpstr>
      <vt:lpstr>Het project</vt:lpstr>
      <vt:lpstr>De sprint</vt:lpstr>
      <vt:lpstr>Solderen van connectoren</vt:lpstr>
      <vt:lpstr>DE BEHUIZING</vt:lpstr>
      <vt:lpstr>Code cFormatting</vt:lpstr>
      <vt:lpstr>Planning sprint 7</vt:lpstr>
      <vt:lpstr>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2026-01-13T13:28:41Z</dcterms:modified>
</cp:coreProperties>
</file>

<file path=docProps/thumbnail.jpeg>
</file>